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4F6E43-540D-07E3-6F83-BEBFC98B8BFE}"/>
              </a:ext>
            </a:extLst>
          </p:cNvPr>
          <p:cNvGrpSpPr/>
          <p:nvPr/>
        </p:nvGrpSpPr>
        <p:grpSpPr>
          <a:xfrm>
            <a:off x="212492" y="4037277"/>
            <a:ext cx="11767016" cy="2095501"/>
            <a:chOff x="454820" y="2847974"/>
            <a:chExt cx="10429861" cy="1857377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20" y="2847974"/>
              <a:ext cx="1857375" cy="1857375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941" y="2847974"/>
              <a:ext cx="1857375" cy="1857375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062" y="2847974"/>
              <a:ext cx="1857375" cy="1857375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183" y="2847974"/>
              <a:ext cx="1857375" cy="1857375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305" y="2847975"/>
              <a:ext cx="1857376" cy="18573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85800" y="162210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Colon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Lung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16C2C-D41B-83BD-5D74-6FD26F1BF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047" y="1543439"/>
            <a:ext cx="6839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FEEDA-D463-5317-4D6F-824C5036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41" y="1650297"/>
            <a:ext cx="8973318" cy="44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2D5C4-9F5F-18E2-A22A-A587EE26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24" y="1565551"/>
            <a:ext cx="7582551" cy="48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TRAINING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80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49</Words>
  <Application>Microsoft Office PowerPoint</Application>
  <PresentationFormat>Widescreen</PresentationFormat>
  <Paragraphs>19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Joanna Wiekiera (jw302114)</cp:lastModifiedBy>
  <cp:revision>3</cp:revision>
  <dcterms:created xsi:type="dcterms:W3CDTF">2024-01-18T22:38:19Z</dcterms:created>
  <dcterms:modified xsi:type="dcterms:W3CDTF">2024-06-14T18:35:22Z</dcterms:modified>
</cp:coreProperties>
</file>